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83" y="13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28.11.17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02439"/>
              </p:ext>
            </p:extLst>
          </p:nvPr>
        </p:nvGraphicFramePr>
        <p:xfrm>
          <a:off x="0" y="1311281"/>
          <a:ext cx="9144000" cy="5623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562317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лет Октябрьской революции</a:t>
                      </a: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ноября в музыкальной школе кадеты открыли праздничный концерт, посвящённый 100-летию Октябрьской революции.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ноября  прошёл школьный праздник, посвящённый этой дате. Активисты 9-х классов, в форме диалога, рассказали кадетам об истории праздника и провели викторину на базе революционных песен.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/>
                      <a:endParaRPr lang="ru-RU" sz="2000" dirty="0" smtClean="0"/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декабря День воинской славы России Битва под Москвой.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Кадеты 7А класса рассказали школе о событиях осени 1941 года в форме литературно-музыкальной композиции. Выступление ребят прошло на едином дыхании. Было так интересно, что в зале, как никогда, царила полная тишина. Каждый кадет был сопричастен тому, что происходило на сцене. Спасибо выступающим! Этот Урок надолго останется в памяти кадет!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ГероевОтечества</a:t>
                      </a:r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этот день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кадеты организовали вахту памяти около Вечного огня и стали участниками митинга около памятника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Газинура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Гафиатуллина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32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школе прошёл конкурс патриотической песни. Больше месяца ребята готовились к нему: выбирали песню и видео оформление,  разучивали музыку и текст,  находили интересные элементы для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плацпарада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качестве жюри конкурса были приглашены участники боевых действий в Афганистане: майор запаса, лидер движения «Боевое братство» Прошин Леонид Леонидович  и член районного совета «Боевое братство»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Фатыхов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Рафаэль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Закарьянович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Все классы выступили достойно, однако жюри распределило места следующим образом:1 место-7а класс; 2 место- 9Б, 7Б и 6класс; 3 место-10, 9а, 8, 5класс.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D:\Desktop\фото 2017-2018\100 лет революции\gUs9Q3yaUQ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 b="9858"/>
          <a:stretch/>
        </p:blipFill>
        <p:spPr bwMode="auto">
          <a:xfrm>
            <a:off x="211702" y="1988839"/>
            <a:ext cx="2632106" cy="156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Desktop\фото 2017-2018\100 лет революции\IMG_19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0"/>
          <a:stretch/>
        </p:blipFill>
        <p:spPr bwMode="auto">
          <a:xfrm>
            <a:off x="166976" y="5274562"/>
            <a:ext cx="2676832" cy="158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Desktop\битва под москвой\IMG_24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6" t="26687" r="18236" b="78"/>
          <a:stretch/>
        </p:blipFill>
        <p:spPr bwMode="auto">
          <a:xfrm>
            <a:off x="6110768" y="1417576"/>
            <a:ext cx="3059832" cy="2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Desktop\фото на вечном огне  и у стеллы афганцев декабрь 2017\IMG_86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688" y="4005064"/>
            <a:ext cx="2771800" cy="18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№2   от 28.11.17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365407"/>
              </p:ext>
            </p:extLst>
          </p:nvPr>
        </p:nvGraphicFramePr>
        <p:xfrm>
          <a:off x="0" y="680000"/>
          <a:ext cx="9144000" cy="643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178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</a:t>
                      </a:r>
                    </a:p>
                    <a:p>
                      <a:pPr algn="just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«Кросс нации 2017» 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16.09.17.  в Бугульме прошел массовый забег «Кросс нации 2017» который собрал порядка 3-х тысяч участников.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кадеты  с 6 по 11 класс приняли участие в забеге ( руководитель: учитель физкультуры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Синяшин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А.А.).  В результате: 1 место занял кадет 11 класса 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Тимкаев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Шамиль,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Коннов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Никита - 2 место и 3 место у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Галимова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Руслана 9Б класс. 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Хочется отметить  воспитателя 6 класса Боброва Д.В., занявшего 3 место в забеге. Он на протяжении многих лет, будучи ещё кадетом, принимает участие в кроссе и на личном примере передаёт любовь к спорту своим воспитанникам.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10.10.17.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сенний кросс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Кросс прошёл на территории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Бугульминской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лыжной базы.  Во второй половине дня вся школа участвовала в забеге. Погода выдалась тёплая и солнечная, так что  ребята получили заряд бодрости и хорошего настроения на остаток этого дня.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Победителями стали: 1 место-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Коннов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Никита и Поздняков Павел, 2 место-Ахмедов Артур и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Халиков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Ильдар, 3 место-Мазлов Дмитрий и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Чудук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Роберт.</a:t>
                      </a: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Армрестлинг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13-15 октября в г. Чистополь прошли соревнования по армрестлингу. Среди призёров и победителей-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кадеты: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Гулькеев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Илсаф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Дмитриев Никита (1 место) 3 место у Рахимова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Далера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Поздравляем ребят и их руководителя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Синяшина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Андрея Анатольевича!</a:t>
                      </a:r>
                    </a:p>
                    <a:p>
                      <a:pPr algn="just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23.10.17.     </a:t>
                      </a:r>
                      <a:r>
                        <a:rPr lang="ru-RU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Кэс-баскет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Окончился муниципальный этап соревнований по баскетболу «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Кэс-баскет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Команда нашей школы стала абсолютным чемпионом среди общеобразовательных школ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Бугульминского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района. Поздравляем победителей и их руководителя Кононова Валерия Ивановича!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D:\Desktop\фото 2017-2018\кросс наций\IMG_11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48"/>
          <a:stretch/>
        </p:blipFill>
        <p:spPr bwMode="auto">
          <a:xfrm>
            <a:off x="24426" y="4637712"/>
            <a:ext cx="2963397" cy="228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фото 2017-2018\кросс школа\vmIB5LscHJ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47" b="24064"/>
          <a:stretch/>
        </p:blipFill>
        <p:spPr bwMode="auto">
          <a:xfrm>
            <a:off x="3144779" y="3212976"/>
            <a:ext cx="2880320" cy="14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фото 2017-2018\КЭС БАСКЕТ\tQ2Y5ObpeY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64704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фото 2017-2018\армспорт октябрь\_DSC01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424" y="4870891"/>
            <a:ext cx="2987823" cy="199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7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№2   от 28.11.17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779633"/>
              </p:ext>
            </p:extLst>
          </p:nvPr>
        </p:nvGraphicFramePr>
        <p:xfrm>
          <a:off x="0" y="680000"/>
          <a:ext cx="9144000" cy="61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832"/>
                <a:gridCol w="3036168"/>
                <a:gridCol w="3048000"/>
              </a:tblGrid>
              <a:tr h="61780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Сделаем город чище!</a:t>
                      </a: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Всероссийский экологический субботник «Зеленая Россия»</a:t>
                      </a:r>
                    </a:p>
                    <a:p>
                      <a:pPr algn="ctr"/>
                      <a:endParaRPr lang="ru-RU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25.10.17    Парламентский урок «Конституция Республики Татарстан: двадцать пять лет истории»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кадетами встретился депутат от коммунистической партии Натальин Валерий Владимирович.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начале урока ребята поделились своими знаниями о Конституции Республики Татарстан. Во второй половине встречи депутат отвечал на интересующие кадет вопросы  о политической и экономической политике Республики. После звонка ребята ещё долго не отпускали Валерия Владимировича, задавая ему всё новые и новые вопросы.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27.10.17. 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Итоги 1 четверти конкурса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"Кадетский авангард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школьной линейке директор школы вручил  кадетам грамоты за победы в конкурсах и соревнованиях школьного, муниципального и Республиканского уровня и сладкие призы самым активным классам.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Также напомнил, что в следующей четверти состоится полуфинал конкурса, где будут суммироваться места классов по учёбе, дисциплинированности, спорту и  дела в детской школьной организации.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3" descr="D:\Desktop\новости КШИ\субботник\IMG_11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91"/>
          <a:stretch/>
        </p:blipFill>
        <p:spPr bwMode="auto">
          <a:xfrm>
            <a:off x="24609" y="4509120"/>
            <a:ext cx="296026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Desktop\фото 2017-2018\субботник осень\IMG_20171013_0841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8" y="1196752"/>
            <a:ext cx="2891208" cy="216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Desktop\парламентский урок Натальин\IMG_18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2"/>
          <a:stretch/>
        </p:blipFill>
        <p:spPr bwMode="auto">
          <a:xfrm>
            <a:off x="3080370" y="5005137"/>
            <a:ext cx="2859782" cy="17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04" y="2780928"/>
            <a:ext cx="2880320" cy="192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№2   от 28.101.17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565374"/>
              </p:ext>
            </p:extLst>
          </p:nvPr>
        </p:nvGraphicFramePr>
        <p:xfrm>
          <a:off x="0" y="668072"/>
          <a:ext cx="9144000" cy="6189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18992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страже традиций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Марс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Курбеев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родился  19 октября 1941 года в селе Ютаза ТАССР. Окончил школу, через год 1960 года его призвали  на службу в армию. Там  получил навыки парашютной подготовки и осуществил десять прыжков. В 1961 году стал курсантом  Киевского высшего танкового инженерного училища, в 1971 поступил в военную  Академию тыла и транспорта в Ленинграде,  получил   диплом военного инженера-механика.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Потом служил в группе советских войск в Германии, Прикарпатском, Сибирском военных округах, в Кировской области, откуда был уволен в запас по возрасту в звании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подполковника.Был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награждён медалью «Ветеран Вооруженных Сил СССР» за долголетнюю и безупречную службу в Вооруженных Силах СССР. Её вручил  заместитель министра обороны СССР, начальник тыла вооруженных сил СССР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МаршалСоветского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союза С.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Куркоткин.Когда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марс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Хасанович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приехал в Бугульму, начал работать учителем начальной военной подготовки в школе № 3.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середине 90-х годов в России появились первые кадетские классы, затем и школы. О них стали писать в  федеральных газетах, в том числе и «Красной Звезде». Прочитав однажды такую статью, Марс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Хасанович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загорелся идеей создать кадетский класс в своей школе. Он верил, что кадетское образование  поможет подготовиться ребятам  к армии, повысит их  шансы на поступление в военные вузы. Но самое главное - занятость ребят в школе до 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Бугульминского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вечера  интересным делом поможет  оградить их от влияния криминогенной среды тех непростых для России лет. Уже осенью 1999 года в школе № 3 специализированный класс военной подготовки принял первых 28 учащихся.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Опыт подполковника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Курбеева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вдохновил военкомов из других районов Татарстана. По его примеру планировали открыть кадетские классы в Альметьевске и Бавлах. В 2005 году Марс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Хасанович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18 лет отдавший  школе, был приглашён  на должность заместителя директора по воспитательной работе в открывшуюся в Бугульме кадетскую школу-интернат. В новой должности он продолжил развитие и внедрение традиций кадетского воспитания. Сотрудничество с военными училищами Республики, начатое подполковником, продолжает давать свои плоды:  многие выпускники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бугульминской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кадетской школы поступают в военные вузы и выбирают военные профессии. Традиции, заложенные в первые годы заместителем директора по учебной работе живы и по сей день. Это:  принятие кадетской клятвы и прощание со знаменем школы,  школьные праздники, посвящённые Дням Воинской Славы России и конкурс патриотической песни,  несение почётной вахты Памяти и возложение цветов к памятникам погибших воинов,  смотр строя и песни  и организация летних военно-полевых сборов,  парад Победы. Время остановить нельзя, одно поколение сменяет другое…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кадетства</a:t>
                      </a:r>
                      <a:endParaRPr lang="ru-RU" sz="2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Полковнику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Курбееву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уже 77-й год,  но он продолжает заниматься своим любимым делом - воспитанием молодёжи. В последние годы Марс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Хасанович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ведёт общественную работу: проводит экскурсии в школьном музее, выступает на классных часах и Уроках мужества, принимает присягу у вступающих в кадетское братство. Его приглашают на важные патриотические мероприятия, как  в школе, так и в городе: и в качестве жюри,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доверяя его опыту и порядочности, умению объективно судить;  и  в качестве почётного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военного ветерана. Полковник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Курбеев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 представляет жизни без родной школы, в которой знает поименно всех кадет:  отличников учёбы и неуспевающих.  Для каждого из этих ребят у него находятся  добрые и подбадривающие слова. Кадеты называют его «наш любимый дед». Каждое утро Марс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Хасанович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встречает их у входа, а вечером - провожает. Каждый день он встаёт на свою вахту, оберегая и продолжая традиции большой кадетской семьи.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Рамиль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Сабирзянов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Данил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Андарзянов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 descr="http://bugulma-tatarstan.ru/resize/shd/images/uploads/news/2017/10/27/e87e8b4ff4402316c7068f45a66e9fd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507" y="5157192"/>
            <a:ext cx="2644824" cy="158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999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1315</Words>
  <Application>Microsoft Office PowerPoint</Application>
  <PresentationFormat>Экран (4:3)</PresentationFormat>
  <Paragraphs>125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15</cp:revision>
  <dcterms:created xsi:type="dcterms:W3CDTF">2017-11-27T07:38:57Z</dcterms:created>
  <dcterms:modified xsi:type="dcterms:W3CDTF">2017-12-25T05:52:09Z</dcterms:modified>
</cp:coreProperties>
</file>